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BBBA-C445-4C52-8A90-3B3B6F09EE48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2F9E-7FFD-4885-BD05-DEA48043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5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BBBA-C445-4C52-8A90-3B3B6F09EE48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2F9E-7FFD-4885-BD05-DEA48043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8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BBBA-C445-4C52-8A90-3B3B6F09EE48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2F9E-7FFD-4885-BD05-DEA48043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1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BBBA-C445-4C52-8A90-3B3B6F09EE48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2F9E-7FFD-4885-BD05-DEA48043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9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BBBA-C445-4C52-8A90-3B3B6F09EE48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2F9E-7FFD-4885-BD05-DEA48043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0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BBBA-C445-4C52-8A90-3B3B6F09EE48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2F9E-7FFD-4885-BD05-DEA48043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BBBA-C445-4C52-8A90-3B3B6F09EE48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2F9E-7FFD-4885-BD05-DEA48043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8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BBBA-C445-4C52-8A90-3B3B6F09EE48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2F9E-7FFD-4885-BD05-DEA48043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4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BBBA-C445-4C52-8A90-3B3B6F09EE48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2F9E-7FFD-4885-BD05-DEA48043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BBBA-C445-4C52-8A90-3B3B6F09EE48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2F9E-7FFD-4885-BD05-DEA48043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7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BBBA-C445-4C52-8A90-3B3B6F09EE48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2F9E-7FFD-4885-BD05-DEA48043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7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EBBBA-C445-4C52-8A90-3B3B6F09EE48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52F9E-7FFD-4885-BD05-DEA48043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5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figure_18_14a_labe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11113"/>
            <a:ext cx="8367712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48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www.nhsggc.org.uk/content/mediaassets/images/HSD/Heart-electrical-impul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7339013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0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3.bp.blogspot.com/-IffxiHB0VgE/TfxOdOgcpzI/AAAAAAAAADA/0Nu9-ec-SQM/s1600/ec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30250"/>
            <a:ext cx="822960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3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Heart Sounds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2209800"/>
            <a:ext cx="3810000" cy="4191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280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“</a:t>
            </a:r>
            <a:r>
              <a:rPr lang="en-US" altLang="ja-JP" sz="280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Lub</a:t>
            </a:r>
            <a:r>
              <a:rPr lang="ja-JP" altLang="en-US" sz="280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”</a:t>
            </a:r>
            <a:r>
              <a:rPr lang="en-US" altLang="ja-JP" sz="280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: </a:t>
            </a:r>
            <a:r>
              <a:rPr lang="en-US" altLang="ja-JP" sz="2800" smtClean="0">
                <a:ea typeface="ＭＳ Ｐゴシック" pitchFamily="34" charset="-128"/>
              </a:rPr>
              <a:t>closing of AV valves</a:t>
            </a:r>
          </a:p>
          <a:p>
            <a:pPr eaLnBrk="1" hangingPunct="1">
              <a:defRPr/>
            </a:pPr>
            <a:r>
              <a:rPr lang="ja-JP" altLang="en-US" sz="280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“</a:t>
            </a:r>
            <a:r>
              <a:rPr lang="en-US" altLang="ja-JP" sz="280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Dub</a:t>
            </a:r>
            <a:r>
              <a:rPr lang="ja-JP" altLang="en-US" sz="280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”</a:t>
            </a:r>
            <a:r>
              <a:rPr lang="en-US" altLang="ja-JP" sz="280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: </a:t>
            </a:r>
            <a:r>
              <a:rPr lang="en-US" altLang="ja-JP" sz="2800" smtClean="0">
                <a:ea typeface="ＭＳ Ｐゴシック" pitchFamily="34" charset="-128"/>
              </a:rPr>
              <a:t>semilunar valves close at end of systole</a:t>
            </a:r>
            <a:endParaRPr lang="en-US" sz="2800" smtClean="0">
              <a:ea typeface="ＭＳ Ｐゴシック" pitchFamily="34" charset="-128"/>
            </a:endParaRPr>
          </a:p>
        </p:txBody>
      </p:sp>
      <p:pic>
        <p:nvPicPr>
          <p:cNvPr id="20484" name="Picture 2" descr="http://1.bp.blogspot.com/-LPvptgbnqE0/T_GiGyykyDI/AAAAAAAAAkA/sthryhuO3bQ/s1600/Heart+S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2" r="14458" b="5222"/>
          <a:stretch>
            <a:fillRect/>
          </a:stretch>
        </p:blipFill>
        <p:spPr bwMode="auto">
          <a:xfrm>
            <a:off x="0" y="1524000"/>
            <a:ext cx="53340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80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figure_19_01b_labe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 of blood through heart</a:t>
            </a:r>
          </a:p>
        </p:txBody>
      </p:sp>
      <p:pic>
        <p:nvPicPr>
          <p:cNvPr id="17411" name="Picture 2" descr="42_07MammalHeart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553200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2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26</Words>
  <Application>Microsoft Office PowerPoint</Application>
  <PresentationFormat>On-screen Show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Heart Sounds</vt:lpstr>
      <vt:lpstr>PowerPoint Presentation</vt:lpstr>
      <vt:lpstr>Pathway of blood through heart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2</cp:revision>
  <dcterms:created xsi:type="dcterms:W3CDTF">2014-05-08T21:09:51Z</dcterms:created>
  <dcterms:modified xsi:type="dcterms:W3CDTF">2014-05-08T21:26:04Z</dcterms:modified>
</cp:coreProperties>
</file>